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Young_Pioneer_(Soviet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0" y="785794"/>
            <a:ext cx="7406640" cy="1656184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lgerian" pitchFamily="82" charset="0"/>
              </a:rPr>
              <a:t>Little </a:t>
            </a:r>
            <a:r>
              <a:rPr lang="en-US" sz="6000" dirty="0" smtClean="0">
                <a:latin typeface="Algerian" pitchFamily="82" charset="0"/>
              </a:rPr>
              <a:t>Octobrist</a:t>
            </a:r>
            <a:endParaRPr lang="ru-RU" sz="6000" dirty="0"/>
          </a:p>
        </p:txBody>
      </p:sp>
      <p:pic>
        <p:nvPicPr>
          <p:cNvPr id="1026" name="Picture 2" descr="C:\Users\Сергей\Desktop\220px-Oktoberki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714620"/>
            <a:ext cx="3296408" cy="3176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2794322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latin typeface="Andalus" pitchFamily="18" charset="-78"/>
                <a:cs typeface="Andalus" pitchFamily="18" charset="-78"/>
              </a:rPr>
              <a:t>Little </a:t>
            </a:r>
            <a:r>
              <a:rPr lang="en-US" sz="2400" b="1" i="1" dirty="0" err="1" smtClean="0">
                <a:latin typeface="Andalus" pitchFamily="18" charset="-78"/>
                <a:cs typeface="Andalus" pitchFamily="18" charset="-78"/>
              </a:rPr>
              <a:t>Octobrists</a:t>
            </a:r>
            <a:r>
              <a:rPr lang="en-US" sz="2400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(organized by Lenin)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- is a Soviet term that first appeared in 1923-1924, and at that time referred to children born in 1917, the year of the October revolution. Later, the term was used as the name of a youth organization for children 7 </a:t>
            </a:r>
            <a:r>
              <a:rPr lang="ru-RU" sz="24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9 years</a:t>
            </a:r>
            <a:r>
              <a:rPr lang="ru-RU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old. After the age of nine, in the 3rd grade, Little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Octobrists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would typically join the Young</a:t>
            </a:r>
            <a:r>
              <a:rPr lang="en-US" sz="2400" dirty="0" smtClean="0">
                <a:latin typeface="Andalus" pitchFamily="18" charset="-78"/>
                <a:cs typeface="Andalus" pitchFamily="18" charset="-78"/>
                <a:hlinkClick r:id="rId2" action="ppaction://hlinkfile" tooltip="Young Pioneer (Soviet)"/>
              </a:rPr>
              <a:t>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Pioneer organization.</a:t>
            </a:r>
            <a:endParaRPr lang="ru-RU" sz="2400" dirty="0">
              <a:cs typeface="Andalus" pitchFamily="18" charset="-78"/>
            </a:endParaRPr>
          </a:p>
        </p:txBody>
      </p:sp>
      <p:pic>
        <p:nvPicPr>
          <p:cNvPr id="2050" name="Picture 2" descr="C:\Users\Сергей\Desktop\1299815806_1299808914_1299808850_oktyabryata197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9424" y="2924944"/>
            <a:ext cx="3148901" cy="3683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56784" cy="2088232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Little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Octobrists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were organized in groups each representing one school grade level. The group was divided into subgroups called </a:t>
            </a:r>
            <a:r>
              <a:rPr lang="en-US" sz="2000" b="1" i="1" dirty="0" smtClean="0">
                <a:latin typeface="Andalus" pitchFamily="18" charset="-78"/>
                <a:cs typeface="Andalus" pitchFamily="18" charset="-78"/>
              </a:rPr>
              <a:t>little stars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of 5 children each. Each group of Little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Octobrists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was under the leadership of one Young Pioneer from the Young Pioneer detachment. Every Little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Octobrist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wore a ruby-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coloured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five-pointed star badge with the portrait of Vladimir Lenin in his childhood. The symbol of the group was the little red flag.</a:t>
            </a:r>
            <a:endParaRPr lang="ru-RU" sz="2000" dirty="0">
              <a:latin typeface="Gabriola" pitchFamily="82" charset="0"/>
              <a:cs typeface="Andalus" pitchFamily="18" charset="-78"/>
            </a:endParaRPr>
          </a:p>
        </p:txBody>
      </p:sp>
      <p:pic>
        <p:nvPicPr>
          <p:cNvPr id="4" name="Содержимое 3" descr="0_6c4cf_ab7dd93f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3068960"/>
            <a:ext cx="4320480" cy="3108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</TotalTime>
  <Words>155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Little Octobrist</vt:lpstr>
      <vt:lpstr>Little Octobrists (organized by Lenin)- is a Soviet term that first appeared in 1923-1924, and at that time referred to children born in 1917, the year of the October revolution. Later, the term was used as the name of a youth organization for children 7 - 9 years old. After the age of nine, in the 3rd grade, Little Octobrists would typically join the Young Pioneer organization.</vt:lpstr>
      <vt:lpstr>Little Octobrists were organized in groups each representing one school grade level. The group was divided into subgroups called little stars of 5 children each. Each group of Little Octobrists was under the leadership of one Young Pioneer from the Young Pioneer detachment. Every Little Octobrist wore a ruby-coloured five-pointed star badge with the portrait of Vladimir Lenin in his childhood. The symbol of the group was the little red flag.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Octobrist</dc:title>
  <dc:creator>Сергей</dc:creator>
  <cp:lastModifiedBy>Галина</cp:lastModifiedBy>
  <cp:revision>8</cp:revision>
  <dcterms:created xsi:type="dcterms:W3CDTF">2012-02-23T13:27:34Z</dcterms:created>
  <dcterms:modified xsi:type="dcterms:W3CDTF">2012-03-17T17:14:13Z</dcterms:modified>
</cp:coreProperties>
</file>